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2"/>
  </p:notesMasterIdLst>
  <p:handoutMasterIdLst>
    <p:handoutMasterId r:id="rId13"/>
  </p:handoutMasterIdLst>
  <p:sldIdLst>
    <p:sldId id="1602" r:id="rId5"/>
    <p:sldId id="10372" r:id="rId6"/>
    <p:sldId id="10373" r:id="rId7"/>
    <p:sldId id="1600" r:id="rId8"/>
    <p:sldId id="1601" r:id="rId9"/>
    <p:sldId id="1598" r:id="rId10"/>
    <p:sldId id="1599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/>
        </p14:section>
        <p14:section name="Title slides" id="{6290A1E8-AFB8-3548-8B68-764E854A696A}">
          <p14:sldIdLst>
            <p14:sldId id="1602"/>
          </p14:sldIdLst>
        </p14:section>
        <p14:section name="Text layouts" id="{40B2B39E-9CDC-46B4-8BD3-EC8784DB9ACA}">
          <p14:sldIdLst>
            <p14:sldId id="10372"/>
            <p14:sldId id="10373"/>
          </p14:sldIdLst>
        </p14:section>
        <p14:section name="Section slides" id="{8D8FB436-77E3-4774-82CA-63EC680D15FE}">
          <p14:sldIdLst/>
        </p14:section>
        <p14:section name="Photo layouts" id="{D621C2D6-E251-4D6A-B57B-FE2BD2808FF7}">
          <p14:sldIdLst/>
        </p14:section>
        <p14:section name="Devices" id="{2B5A97A7-7FF4-4CAA-B935-0E587DE3BF08}">
          <p14:sldIdLst/>
        </p14:section>
        <p14:section name="Charts &amp; Tables" id="{AFAC3585-98A2-4586-811C-E2F544B9326B}">
          <p14:sldIdLst/>
        </p14:section>
        <p14:section name="Closing Section" id="{82884CC8-64E1-4CFE-9ADB-320B37E0B1C6}">
          <p14:sldIdLst>
            <p14:sldId id="1600"/>
            <p14:sldId id="1601"/>
            <p14:sldId id="1598"/>
            <p14:sldId id="15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A1A1A"/>
    <a:srgbClr val="008272"/>
    <a:srgbClr val="008C72"/>
    <a:srgbClr val="353535"/>
    <a:srgbClr val="30E5D0"/>
    <a:srgbClr val="2F2F2F"/>
    <a:srgbClr val="595959"/>
    <a:srgbClr val="FFFFFF"/>
    <a:srgbClr val="FEF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A1C90-58DD-4B41-9FE1-7B6AC7B1B7A6}" v="82" dt="2019-07-19T18:31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6220" autoAdjust="0"/>
  </p:normalViewPr>
  <p:slideViewPr>
    <p:cSldViewPr snapToGrid="0">
      <p:cViewPr varScale="1">
        <p:scale>
          <a:sx n="97" d="100"/>
          <a:sy n="97" d="100"/>
        </p:scale>
        <p:origin x="3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s Rüegg" userId="9c021cb2-0960-499c-8cec-eb000cf83181" providerId="ADAL" clId="{73CA1C90-58DD-4B41-9FE1-7B6AC7B1B7A6}"/>
    <pc:docChg chg="undo custSel addSld modSld">
      <pc:chgData name="Urs Rüegg" userId="9c021cb2-0960-499c-8cec-eb000cf83181" providerId="ADAL" clId="{73CA1C90-58DD-4B41-9FE1-7B6AC7B1B7A6}" dt="2019-07-19T18:37:06.702" v="430" actId="1076"/>
      <pc:docMkLst>
        <pc:docMk/>
      </pc:docMkLst>
      <pc:sldChg chg="addSp delSp modSp add modTransition">
        <pc:chgData name="Urs Rüegg" userId="9c021cb2-0960-499c-8cec-eb000cf83181" providerId="ADAL" clId="{73CA1C90-58DD-4B41-9FE1-7B6AC7B1B7A6}" dt="2019-07-19T18:37:06.702" v="430" actId="1076"/>
        <pc:sldMkLst>
          <pc:docMk/>
          <pc:sldMk cId="1004795239" sldId="1600"/>
        </pc:sldMkLst>
        <pc:spChg chg="del">
          <ac:chgData name="Urs Rüegg" userId="9c021cb2-0960-499c-8cec-eb000cf83181" providerId="ADAL" clId="{73CA1C90-58DD-4B41-9FE1-7B6AC7B1B7A6}" dt="2019-07-19T17:20:09.490" v="1"/>
          <ac:spMkLst>
            <pc:docMk/>
            <pc:sldMk cId="1004795239" sldId="1600"/>
            <ac:spMk id="2" creationId="{DEC39DF0-ED69-412F-858F-D896D3CC1905}"/>
          </ac:spMkLst>
        </pc:spChg>
        <pc:spChg chg="del">
          <ac:chgData name="Urs Rüegg" userId="9c021cb2-0960-499c-8cec-eb000cf83181" providerId="ADAL" clId="{73CA1C90-58DD-4B41-9FE1-7B6AC7B1B7A6}" dt="2019-07-19T17:20:09.490" v="1"/>
          <ac:spMkLst>
            <pc:docMk/>
            <pc:sldMk cId="1004795239" sldId="1600"/>
            <ac:spMk id="3" creationId="{8560C0D2-FDCC-4C43-AE03-6AAC9AAD4FF2}"/>
          </ac:spMkLst>
        </pc:spChg>
        <pc:spChg chg="add mod">
          <ac:chgData name="Urs Rüegg" userId="9c021cb2-0960-499c-8cec-eb000cf83181" providerId="ADAL" clId="{73CA1C90-58DD-4B41-9FE1-7B6AC7B1B7A6}" dt="2019-07-19T17:20:16.493" v="13" actId="20577"/>
          <ac:spMkLst>
            <pc:docMk/>
            <pc:sldMk cId="1004795239" sldId="1600"/>
            <ac:spMk id="4" creationId="{354A6BC5-308F-4022-80E5-B63B87F80FD0}"/>
          </ac:spMkLst>
        </pc:spChg>
        <pc:spChg chg="add mod">
          <ac:chgData name="Urs Rüegg" userId="9c021cb2-0960-499c-8cec-eb000cf83181" providerId="ADAL" clId="{73CA1C90-58DD-4B41-9FE1-7B6AC7B1B7A6}" dt="2019-07-19T18:30:34.222" v="376" actId="1076"/>
          <ac:spMkLst>
            <pc:docMk/>
            <pc:sldMk cId="1004795239" sldId="1600"/>
            <ac:spMk id="5" creationId="{160AE972-2C57-403E-A18C-EA93BA460E2E}"/>
          </ac:spMkLst>
        </pc:spChg>
        <pc:spChg chg="add mod">
          <ac:chgData name="Urs Rüegg" userId="9c021cb2-0960-499c-8cec-eb000cf83181" providerId="ADAL" clId="{73CA1C90-58DD-4B41-9FE1-7B6AC7B1B7A6}" dt="2019-07-19T18:30:36.599" v="377" actId="1076"/>
          <ac:spMkLst>
            <pc:docMk/>
            <pc:sldMk cId="1004795239" sldId="1600"/>
            <ac:spMk id="6" creationId="{9C091EAE-7E88-4BCB-81B4-054884C53DB3}"/>
          </ac:spMkLst>
        </pc:spChg>
        <pc:spChg chg="add mod">
          <ac:chgData name="Urs Rüegg" userId="9c021cb2-0960-499c-8cec-eb000cf83181" providerId="ADAL" clId="{73CA1C90-58DD-4B41-9FE1-7B6AC7B1B7A6}" dt="2019-07-19T18:32:39.262" v="407" actId="1076"/>
          <ac:spMkLst>
            <pc:docMk/>
            <pc:sldMk cId="1004795239" sldId="1600"/>
            <ac:spMk id="10" creationId="{F939A100-A638-48DE-BDCF-3A3F40ECCD84}"/>
          </ac:spMkLst>
        </pc:spChg>
        <pc:spChg chg="add mod">
          <ac:chgData name="Urs Rüegg" userId="9c021cb2-0960-499c-8cec-eb000cf83181" providerId="ADAL" clId="{73CA1C90-58DD-4B41-9FE1-7B6AC7B1B7A6}" dt="2019-07-19T18:33:02.498" v="413" actId="1076"/>
          <ac:spMkLst>
            <pc:docMk/>
            <pc:sldMk cId="1004795239" sldId="1600"/>
            <ac:spMk id="19" creationId="{013B5274-D317-4CED-B4BF-D04E0CF2EC90}"/>
          </ac:spMkLst>
        </pc:spChg>
        <pc:spChg chg="add mod">
          <ac:chgData name="Urs Rüegg" userId="9c021cb2-0960-499c-8cec-eb000cf83181" providerId="ADAL" clId="{73CA1C90-58DD-4B41-9FE1-7B6AC7B1B7A6}" dt="2019-07-19T18:33:51.206" v="425" actId="1076"/>
          <ac:spMkLst>
            <pc:docMk/>
            <pc:sldMk cId="1004795239" sldId="1600"/>
            <ac:spMk id="26" creationId="{6835B3D5-507C-4464-8121-E6B55448BBCC}"/>
          </ac:spMkLst>
        </pc:spChg>
        <pc:spChg chg="add mod">
          <ac:chgData name="Urs Rüegg" userId="9c021cb2-0960-499c-8cec-eb000cf83181" providerId="ADAL" clId="{73CA1C90-58DD-4B41-9FE1-7B6AC7B1B7A6}" dt="2019-07-19T18:33:35.634" v="423" actId="1076"/>
          <ac:spMkLst>
            <pc:docMk/>
            <pc:sldMk cId="1004795239" sldId="1600"/>
            <ac:spMk id="31" creationId="{FA4D6127-40AD-4139-8D89-E04A111DC616}"/>
          </ac:spMkLst>
        </pc:spChg>
        <pc:spChg chg="add mod">
          <ac:chgData name="Urs Rüegg" userId="9c021cb2-0960-499c-8cec-eb000cf83181" providerId="ADAL" clId="{73CA1C90-58DD-4B41-9FE1-7B6AC7B1B7A6}" dt="2019-07-19T18:33:37.407" v="424" actId="1076"/>
          <ac:spMkLst>
            <pc:docMk/>
            <pc:sldMk cId="1004795239" sldId="1600"/>
            <ac:spMk id="39" creationId="{263D7604-4C23-47B6-89A3-A3C92011AD48}"/>
          </ac:spMkLst>
        </pc:spChg>
        <pc:spChg chg="add mod">
          <ac:chgData name="Urs Rüegg" userId="9c021cb2-0960-499c-8cec-eb000cf83181" providerId="ADAL" clId="{73CA1C90-58DD-4B41-9FE1-7B6AC7B1B7A6}" dt="2019-07-19T18:18:15.495" v="256" actId="1076"/>
          <ac:spMkLst>
            <pc:docMk/>
            <pc:sldMk cId="1004795239" sldId="1600"/>
            <ac:spMk id="40" creationId="{2E832942-8209-46AE-9950-924CCFA90264}"/>
          </ac:spMkLst>
        </pc:spChg>
        <pc:spChg chg="add mod">
          <ac:chgData name="Urs Rüegg" userId="9c021cb2-0960-499c-8cec-eb000cf83181" providerId="ADAL" clId="{73CA1C90-58DD-4B41-9FE1-7B6AC7B1B7A6}" dt="2019-07-19T18:33:33.219" v="422" actId="1076"/>
          <ac:spMkLst>
            <pc:docMk/>
            <pc:sldMk cId="1004795239" sldId="1600"/>
            <ac:spMk id="41" creationId="{CFE97CB0-FB6F-4E84-BE1E-FA12ED18C2E3}"/>
          </ac:spMkLst>
        </pc:spChg>
        <pc:spChg chg="add mod">
          <ac:chgData name="Urs Rüegg" userId="9c021cb2-0960-499c-8cec-eb000cf83181" providerId="ADAL" clId="{73CA1C90-58DD-4B41-9FE1-7B6AC7B1B7A6}" dt="2019-07-19T18:30:56.770" v="381" actId="1076"/>
          <ac:spMkLst>
            <pc:docMk/>
            <pc:sldMk cId="1004795239" sldId="1600"/>
            <ac:spMk id="42" creationId="{7F311781-C921-4E3B-8B9F-45CB14C3C407}"/>
          </ac:spMkLst>
        </pc:spChg>
        <pc:spChg chg="add mod">
          <ac:chgData name="Urs Rüegg" userId="9c021cb2-0960-499c-8cec-eb000cf83181" providerId="ADAL" clId="{73CA1C90-58DD-4B41-9FE1-7B6AC7B1B7A6}" dt="2019-07-19T18:33:31.317" v="421" actId="1076"/>
          <ac:spMkLst>
            <pc:docMk/>
            <pc:sldMk cId="1004795239" sldId="1600"/>
            <ac:spMk id="51" creationId="{B99911A5-A64C-488C-8FEF-7811348EF9D9}"/>
          </ac:spMkLst>
        </pc:spChg>
        <pc:spChg chg="add mod">
          <ac:chgData name="Urs Rüegg" userId="9c021cb2-0960-499c-8cec-eb000cf83181" providerId="ADAL" clId="{73CA1C90-58DD-4B41-9FE1-7B6AC7B1B7A6}" dt="2019-07-19T18:33:20.151" v="417" actId="1076"/>
          <ac:spMkLst>
            <pc:docMk/>
            <pc:sldMk cId="1004795239" sldId="1600"/>
            <ac:spMk id="80" creationId="{FDFF4232-D6CC-40BF-A1F6-82EDF05589D6}"/>
          </ac:spMkLst>
        </pc:spChg>
        <pc:spChg chg="add mod">
          <ac:chgData name="Urs Rüegg" userId="9c021cb2-0960-499c-8cec-eb000cf83181" providerId="ADAL" clId="{73CA1C90-58DD-4B41-9FE1-7B6AC7B1B7A6}" dt="2019-07-19T18:33:27.627" v="420" actId="1076"/>
          <ac:spMkLst>
            <pc:docMk/>
            <pc:sldMk cId="1004795239" sldId="1600"/>
            <ac:spMk id="86" creationId="{D7CCA969-F3B8-41FD-A9E3-1698F25D225E}"/>
          </ac:spMkLst>
        </pc:spChg>
        <pc:spChg chg="add mod">
          <ac:chgData name="Urs Rüegg" userId="9c021cb2-0960-499c-8cec-eb000cf83181" providerId="ADAL" clId="{73CA1C90-58DD-4B41-9FE1-7B6AC7B1B7A6}" dt="2019-07-19T18:32:53.507" v="410" actId="1076"/>
          <ac:spMkLst>
            <pc:docMk/>
            <pc:sldMk cId="1004795239" sldId="1600"/>
            <ac:spMk id="134" creationId="{4BFA2211-C8CD-49D3-9785-96AA0B8D919F}"/>
          </ac:spMkLst>
        </pc:spChg>
        <pc:spChg chg="add mod">
          <ac:chgData name="Urs Rüegg" userId="9c021cb2-0960-499c-8cec-eb000cf83181" providerId="ADAL" clId="{73CA1C90-58DD-4B41-9FE1-7B6AC7B1B7A6}" dt="2019-07-19T18:26:30.800" v="359" actId="1076"/>
          <ac:spMkLst>
            <pc:docMk/>
            <pc:sldMk cId="1004795239" sldId="1600"/>
            <ac:spMk id="144" creationId="{1E96C0C2-0A3C-47E0-9036-206560E272BB}"/>
          </ac:spMkLst>
        </pc:spChg>
        <pc:spChg chg="add mod">
          <ac:chgData name="Urs Rüegg" userId="9c021cb2-0960-499c-8cec-eb000cf83181" providerId="ADAL" clId="{73CA1C90-58DD-4B41-9FE1-7B6AC7B1B7A6}" dt="2019-07-19T18:23:14.962" v="320" actId="1076"/>
          <ac:spMkLst>
            <pc:docMk/>
            <pc:sldMk cId="1004795239" sldId="1600"/>
            <ac:spMk id="145" creationId="{D77DFA4A-FDBA-4490-B227-DE28A84522D6}"/>
          </ac:spMkLst>
        </pc:spChg>
        <pc:spChg chg="add mod">
          <ac:chgData name="Urs Rüegg" userId="9c021cb2-0960-499c-8cec-eb000cf83181" providerId="ADAL" clId="{73CA1C90-58DD-4B41-9FE1-7B6AC7B1B7A6}" dt="2019-07-19T18:23:14.962" v="320" actId="1076"/>
          <ac:spMkLst>
            <pc:docMk/>
            <pc:sldMk cId="1004795239" sldId="1600"/>
            <ac:spMk id="146" creationId="{20ADCEF6-0D0B-4594-A843-5BED1C376618}"/>
          </ac:spMkLst>
        </pc:spChg>
        <pc:spChg chg="add mod">
          <ac:chgData name="Urs Rüegg" userId="9c021cb2-0960-499c-8cec-eb000cf83181" providerId="ADAL" clId="{73CA1C90-58DD-4B41-9FE1-7B6AC7B1B7A6}" dt="2019-07-19T18:15:06.610" v="228" actId="1076"/>
          <ac:spMkLst>
            <pc:docMk/>
            <pc:sldMk cId="1004795239" sldId="1600"/>
            <ac:spMk id="156" creationId="{422E1178-CE2B-443E-8F12-1AF32977DED9}"/>
          </ac:spMkLst>
        </pc:spChg>
        <pc:spChg chg="add mod">
          <ac:chgData name="Urs Rüegg" userId="9c021cb2-0960-499c-8cec-eb000cf83181" providerId="ADAL" clId="{73CA1C90-58DD-4B41-9FE1-7B6AC7B1B7A6}" dt="2019-07-19T18:37:06.702" v="430" actId="1076"/>
          <ac:spMkLst>
            <pc:docMk/>
            <pc:sldMk cId="1004795239" sldId="1600"/>
            <ac:spMk id="162" creationId="{9C613AB5-DEED-41EB-90EB-1675B77C598D}"/>
          </ac:spMkLst>
        </pc:spChg>
        <pc:spChg chg="add mod">
          <ac:chgData name="Urs Rüegg" userId="9c021cb2-0960-499c-8cec-eb000cf83181" providerId="ADAL" clId="{73CA1C90-58DD-4B41-9FE1-7B6AC7B1B7A6}" dt="2019-07-19T18:37:03.495" v="429" actId="1076"/>
          <ac:spMkLst>
            <pc:docMk/>
            <pc:sldMk cId="1004795239" sldId="1600"/>
            <ac:spMk id="193" creationId="{84DF32FF-3C90-46FE-9E81-6AC96A0EC4FF}"/>
          </ac:spMkLst>
        </pc:spChg>
        <pc:spChg chg="add mod">
          <ac:chgData name="Urs Rüegg" userId="9c021cb2-0960-499c-8cec-eb000cf83181" providerId="ADAL" clId="{73CA1C90-58DD-4B41-9FE1-7B6AC7B1B7A6}" dt="2019-07-19T18:26:26.156" v="357" actId="1076"/>
          <ac:spMkLst>
            <pc:docMk/>
            <pc:sldMk cId="1004795239" sldId="1600"/>
            <ac:spMk id="216" creationId="{24D8FBC9-5764-47BB-9ED3-3F9D753D844A}"/>
          </ac:spMkLst>
        </pc:spChg>
        <pc:spChg chg="add mod">
          <ac:chgData name="Urs Rüegg" userId="9c021cb2-0960-499c-8cec-eb000cf83181" providerId="ADAL" clId="{73CA1C90-58DD-4B41-9FE1-7B6AC7B1B7A6}" dt="2019-07-19T18:24:55.290" v="344" actId="1076"/>
          <ac:spMkLst>
            <pc:docMk/>
            <pc:sldMk cId="1004795239" sldId="1600"/>
            <ac:spMk id="218" creationId="{95838106-4422-4A8F-BBC5-297F9C33EB99}"/>
          </ac:spMkLst>
        </pc:spChg>
        <pc:spChg chg="add mod">
          <ac:chgData name="Urs Rüegg" userId="9c021cb2-0960-499c-8cec-eb000cf83181" providerId="ADAL" clId="{73CA1C90-58DD-4B41-9FE1-7B6AC7B1B7A6}" dt="2019-07-19T18:26:35.042" v="361" actId="1076"/>
          <ac:spMkLst>
            <pc:docMk/>
            <pc:sldMk cId="1004795239" sldId="1600"/>
            <ac:spMk id="219" creationId="{ADAAA03B-CEA3-4430-AC9E-7D1F920C93E4}"/>
          </ac:spMkLst>
        </pc:spChg>
        <pc:spChg chg="add del mod">
          <ac:chgData name="Urs Rüegg" userId="9c021cb2-0960-499c-8cec-eb000cf83181" providerId="ADAL" clId="{73CA1C90-58DD-4B41-9FE1-7B6AC7B1B7A6}" dt="2019-07-19T18:22:52.297" v="314" actId="478"/>
          <ac:spMkLst>
            <pc:docMk/>
            <pc:sldMk cId="1004795239" sldId="1600"/>
            <ac:spMk id="222" creationId="{CD62BD70-B2A4-4D5D-8613-C3F76AC009FB}"/>
          </ac:spMkLst>
        </pc:spChg>
        <pc:spChg chg="add mod">
          <ac:chgData name="Urs Rüegg" userId="9c021cb2-0960-499c-8cec-eb000cf83181" providerId="ADAL" clId="{73CA1C90-58DD-4B41-9FE1-7B6AC7B1B7A6}" dt="2019-07-19T18:26:24.150" v="356" actId="1076"/>
          <ac:spMkLst>
            <pc:docMk/>
            <pc:sldMk cId="1004795239" sldId="1600"/>
            <ac:spMk id="223" creationId="{46036016-D512-44FE-91AF-95A0BA04C6E5}"/>
          </ac:spMkLst>
        </pc:spChg>
        <pc:spChg chg="add mod">
          <ac:chgData name="Urs Rüegg" userId="9c021cb2-0960-499c-8cec-eb000cf83181" providerId="ADAL" clId="{73CA1C90-58DD-4B41-9FE1-7B6AC7B1B7A6}" dt="2019-07-19T18:26:32.782" v="360" actId="1076"/>
          <ac:spMkLst>
            <pc:docMk/>
            <pc:sldMk cId="1004795239" sldId="1600"/>
            <ac:spMk id="224" creationId="{1B9B0D37-BFD8-481D-A036-774AEA2AAC67}"/>
          </ac:spMkLst>
        </pc:spChg>
        <pc:spChg chg="add mod">
          <ac:chgData name="Urs Rüegg" userId="9c021cb2-0960-499c-8cec-eb000cf83181" providerId="ADAL" clId="{73CA1C90-58DD-4B41-9FE1-7B6AC7B1B7A6}" dt="2019-07-19T18:33:13.212" v="415" actId="1076"/>
          <ac:spMkLst>
            <pc:docMk/>
            <pc:sldMk cId="1004795239" sldId="1600"/>
            <ac:spMk id="266" creationId="{50A8F0AB-A841-4B14-9429-ABBB9CBDDADF}"/>
          </ac:spMkLst>
        </pc:spChg>
        <pc:spChg chg="add mod">
          <ac:chgData name="Urs Rüegg" userId="9c021cb2-0960-499c-8cec-eb000cf83181" providerId="ADAL" clId="{73CA1C90-58DD-4B41-9FE1-7B6AC7B1B7A6}" dt="2019-07-19T18:32:34.732" v="406" actId="1076"/>
          <ac:spMkLst>
            <pc:docMk/>
            <pc:sldMk cId="1004795239" sldId="1600"/>
            <ac:spMk id="271" creationId="{6F83EA9F-27CE-4521-8764-9AE5D6D1438F}"/>
          </ac:spMkLst>
        </pc:spChg>
        <pc:spChg chg="add mod">
          <ac:chgData name="Urs Rüegg" userId="9c021cb2-0960-499c-8cec-eb000cf83181" providerId="ADAL" clId="{73CA1C90-58DD-4B41-9FE1-7B6AC7B1B7A6}" dt="2019-07-19T18:34:07.542" v="426" actId="1076"/>
          <ac:spMkLst>
            <pc:docMk/>
            <pc:sldMk cId="1004795239" sldId="1600"/>
            <ac:spMk id="273" creationId="{ED4767FA-67F2-4CC9-8D00-35552D5BEE9E}"/>
          </ac:spMkLst>
        </pc:spChg>
        <pc:cxnChg chg="add mod">
          <ac:chgData name="Urs Rüegg" userId="9c021cb2-0960-499c-8cec-eb000cf83181" providerId="ADAL" clId="{73CA1C90-58DD-4B41-9FE1-7B6AC7B1B7A6}" dt="2019-07-19T18:30:36.599" v="377" actId="1076"/>
          <ac:cxnSpMkLst>
            <pc:docMk/>
            <pc:sldMk cId="1004795239" sldId="1600"/>
            <ac:cxnSpMk id="8" creationId="{E0BCCAD3-D3FB-4A9F-A206-E2A6E9FD6EDD}"/>
          </ac:cxnSpMkLst>
        </pc:cxnChg>
        <pc:cxnChg chg="add mod">
          <ac:chgData name="Urs Rüegg" userId="9c021cb2-0960-499c-8cec-eb000cf83181" providerId="ADAL" clId="{73CA1C90-58DD-4B41-9FE1-7B6AC7B1B7A6}" dt="2019-07-19T18:32:39.262" v="407" actId="1076"/>
          <ac:cxnSpMkLst>
            <pc:docMk/>
            <pc:sldMk cId="1004795239" sldId="1600"/>
            <ac:cxnSpMk id="11" creationId="{B66F7D6D-6CAA-4982-8C9F-781FE31A21ED}"/>
          </ac:cxnSpMkLst>
        </pc:cxnChg>
        <pc:cxnChg chg="add mod">
          <ac:chgData name="Urs Rüegg" userId="9c021cb2-0960-499c-8cec-eb000cf83181" providerId="ADAL" clId="{73CA1C90-58DD-4B41-9FE1-7B6AC7B1B7A6}" dt="2019-07-19T18:33:02.498" v="413" actId="1076"/>
          <ac:cxnSpMkLst>
            <pc:docMk/>
            <pc:sldMk cId="1004795239" sldId="1600"/>
            <ac:cxnSpMk id="20" creationId="{258A1006-F379-4112-A8D7-521C67774E66}"/>
          </ac:cxnSpMkLst>
        </pc:cxnChg>
        <pc:cxnChg chg="add mod">
          <ac:chgData name="Urs Rüegg" userId="9c021cb2-0960-499c-8cec-eb000cf83181" providerId="ADAL" clId="{73CA1C90-58DD-4B41-9FE1-7B6AC7B1B7A6}" dt="2019-07-19T18:33:51.206" v="425" actId="1076"/>
          <ac:cxnSpMkLst>
            <pc:docMk/>
            <pc:sldMk cId="1004795239" sldId="1600"/>
            <ac:cxnSpMk id="27" creationId="{07788448-2667-4E51-A670-3AE752CFBD69}"/>
          </ac:cxnSpMkLst>
        </pc:cxnChg>
        <pc:cxnChg chg="add mod">
          <ac:chgData name="Urs Rüegg" userId="9c021cb2-0960-499c-8cec-eb000cf83181" providerId="ADAL" clId="{73CA1C90-58DD-4B41-9FE1-7B6AC7B1B7A6}" dt="2019-07-19T18:33:35.634" v="423" actId="1076"/>
          <ac:cxnSpMkLst>
            <pc:docMk/>
            <pc:sldMk cId="1004795239" sldId="1600"/>
            <ac:cxnSpMk id="43" creationId="{E0E347AE-DB71-4CCD-8109-DD787CBE639C}"/>
          </ac:cxnSpMkLst>
        </pc:cxnChg>
        <pc:cxnChg chg="add mod">
          <ac:chgData name="Urs Rüegg" userId="9c021cb2-0960-499c-8cec-eb000cf83181" providerId="ADAL" clId="{73CA1C90-58DD-4B41-9FE1-7B6AC7B1B7A6}" dt="2019-07-19T18:33:51.206" v="425" actId="1076"/>
          <ac:cxnSpMkLst>
            <pc:docMk/>
            <pc:sldMk cId="1004795239" sldId="1600"/>
            <ac:cxnSpMk id="53" creationId="{2045349B-CB44-43F8-80AE-46AD08D8E976}"/>
          </ac:cxnSpMkLst>
        </pc:cxnChg>
        <pc:cxnChg chg="add mod">
          <ac:chgData name="Urs Rüegg" userId="9c021cb2-0960-499c-8cec-eb000cf83181" providerId="ADAL" clId="{73CA1C90-58DD-4B41-9FE1-7B6AC7B1B7A6}" dt="2019-07-19T18:33:37.407" v="424" actId="1076"/>
          <ac:cxnSpMkLst>
            <pc:docMk/>
            <pc:sldMk cId="1004795239" sldId="1600"/>
            <ac:cxnSpMk id="70" creationId="{6ACED9D7-5AD2-42B7-AFD8-F1A364F55465}"/>
          </ac:cxnSpMkLst>
        </pc:cxnChg>
        <pc:cxnChg chg="add mod">
          <ac:chgData name="Urs Rüegg" userId="9c021cb2-0960-499c-8cec-eb000cf83181" providerId="ADAL" clId="{73CA1C90-58DD-4B41-9FE1-7B6AC7B1B7A6}" dt="2019-07-19T18:33:37.407" v="424" actId="1076"/>
          <ac:cxnSpMkLst>
            <pc:docMk/>
            <pc:sldMk cId="1004795239" sldId="1600"/>
            <ac:cxnSpMk id="73" creationId="{B4C55627-6A84-4944-8568-A88A3D78D63B}"/>
          </ac:cxnSpMkLst>
        </pc:cxnChg>
        <pc:cxnChg chg="add mod">
          <ac:chgData name="Urs Rüegg" userId="9c021cb2-0960-499c-8cec-eb000cf83181" providerId="ADAL" clId="{73CA1C90-58DD-4B41-9FE1-7B6AC7B1B7A6}" dt="2019-07-19T18:33:51.206" v="425" actId="1076"/>
          <ac:cxnSpMkLst>
            <pc:docMk/>
            <pc:sldMk cId="1004795239" sldId="1600"/>
            <ac:cxnSpMk id="81" creationId="{183B2B5D-A2B5-418C-A31E-D45E8D1CA477}"/>
          </ac:cxnSpMkLst>
        </pc:cxnChg>
        <pc:cxnChg chg="add mod">
          <ac:chgData name="Urs Rüegg" userId="9c021cb2-0960-499c-8cec-eb000cf83181" providerId="ADAL" clId="{73CA1C90-58DD-4B41-9FE1-7B6AC7B1B7A6}" dt="2019-07-19T18:33:33.219" v="422" actId="1076"/>
          <ac:cxnSpMkLst>
            <pc:docMk/>
            <pc:sldMk cId="1004795239" sldId="1600"/>
            <ac:cxnSpMk id="87" creationId="{D29C1151-DF64-41AE-B5CD-9D1339A3BFA7}"/>
          </ac:cxnSpMkLst>
        </pc:cxnChg>
        <pc:cxnChg chg="add mod">
          <ac:chgData name="Urs Rüegg" userId="9c021cb2-0960-499c-8cec-eb000cf83181" providerId="ADAL" clId="{73CA1C90-58DD-4B41-9FE1-7B6AC7B1B7A6}" dt="2019-07-19T18:33:27.627" v="420" actId="1076"/>
          <ac:cxnSpMkLst>
            <pc:docMk/>
            <pc:sldMk cId="1004795239" sldId="1600"/>
            <ac:cxnSpMk id="90" creationId="{FE21460F-1C83-448C-AD0D-933B5250372D}"/>
          </ac:cxnSpMkLst>
        </pc:cxnChg>
        <pc:cxnChg chg="add mod">
          <ac:chgData name="Urs Rüegg" userId="9c021cb2-0960-499c-8cec-eb000cf83181" providerId="ADAL" clId="{73CA1C90-58DD-4B41-9FE1-7B6AC7B1B7A6}" dt="2019-07-19T18:33:31.317" v="421" actId="1076"/>
          <ac:cxnSpMkLst>
            <pc:docMk/>
            <pc:sldMk cId="1004795239" sldId="1600"/>
            <ac:cxnSpMk id="118" creationId="{710A3B47-2B42-4E61-A4BB-3718BC260D48}"/>
          </ac:cxnSpMkLst>
        </pc:cxnChg>
        <pc:cxnChg chg="add mod">
          <ac:chgData name="Urs Rüegg" userId="9c021cb2-0960-499c-8cec-eb000cf83181" providerId="ADAL" clId="{73CA1C90-58DD-4B41-9FE1-7B6AC7B1B7A6}" dt="2019-07-19T18:33:51.206" v="425" actId="1076"/>
          <ac:cxnSpMkLst>
            <pc:docMk/>
            <pc:sldMk cId="1004795239" sldId="1600"/>
            <ac:cxnSpMk id="137" creationId="{39142BDE-9BBB-49E3-8014-210E8FCDE8A6}"/>
          </ac:cxnSpMkLst>
        </pc:cxnChg>
        <pc:cxnChg chg="add mod">
          <ac:chgData name="Urs Rüegg" userId="9c021cb2-0960-499c-8cec-eb000cf83181" providerId="ADAL" clId="{73CA1C90-58DD-4B41-9FE1-7B6AC7B1B7A6}" dt="2019-07-19T18:23:14.962" v="320" actId="1076"/>
          <ac:cxnSpMkLst>
            <pc:docMk/>
            <pc:sldMk cId="1004795239" sldId="1600"/>
            <ac:cxnSpMk id="147" creationId="{6EA8992A-7049-4FB1-B66B-91F51CAE3BE7}"/>
          </ac:cxnSpMkLst>
        </pc:cxnChg>
        <pc:cxnChg chg="add mod">
          <ac:chgData name="Urs Rüegg" userId="9c021cb2-0960-499c-8cec-eb000cf83181" providerId="ADAL" clId="{73CA1C90-58DD-4B41-9FE1-7B6AC7B1B7A6}" dt="2019-07-19T18:33:02.498" v="413" actId="1076"/>
          <ac:cxnSpMkLst>
            <pc:docMk/>
            <pc:sldMk cId="1004795239" sldId="1600"/>
            <ac:cxnSpMk id="158" creationId="{E1139549-4B98-471B-BB4A-31EDCD267F73}"/>
          </ac:cxnSpMkLst>
        </pc:cxnChg>
        <pc:cxnChg chg="add mod">
          <ac:chgData name="Urs Rüegg" userId="9c021cb2-0960-499c-8cec-eb000cf83181" providerId="ADAL" clId="{73CA1C90-58DD-4B41-9FE1-7B6AC7B1B7A6}" dt="2019-07-19T18:37:06.702" v="430" actId="1076"/>
          <ac:cxnSpMkLst>
            <pc:docMk/>
            <pc:sldMk cId="1004795239" sldId="1600"/>
            <ac:cxnSpMk id="163" creationId="{75D3E455-CF3C-486F-8305-E9F7355CE6D5}"/>
          </ac:cxnSpMkLst>
        </pc:cxnChg>
        <pc:cxnChg chg="add mod">
          <ac:chgData name="Urs Rüegg" userId="9c021cb2-0960-499c-8cec-eb000cf83181" providerId="ADAL" clId="{73CA1C90-58DD-4B41-9FE1-7B6AC7B1B7A6}" dt="2019-07-19T18:37:06.702" v="430" actId="1076"/>
          <ac:cxnSpMkLst>
            <pc:docMk/>
            <pc:sldMk cId="1004795239" sldId="1600"/>
            <ac:cxnSpMk id="168" creationId="{ED5BC641-59B1-4515-AA6B-264F26197FF9}"/>
          </ac:cxnSpMkLst>
        </pc:cxnChg>
        <pc:cxnChg chg="add mod">
          <ac:chgData name="Urs Rüegg" userId="9c021cb2-0960-499c-8cec-eb000cf83181" providerId="ADAL" clId="{73CA1C90-58DD-4B41-9FE1-7B6AC7B1B7A6}" dt="2019-07-19T18:37:06.702" v="430" actId="1076"/>
          <ac:cxnSpMkLst>
            <pc:docMk/>
            <pc:sldMk cId="1004795239" sldId="1600"/>
            <ac:cxnSpMk id="203" creationId="{F80DA091-0E47-4145-ABD5-54F322274077}"/>
          </ac:cxnSpMkLst>
        </pc:cxnChg>
        <pc:cxnChg chg="add mod">
          <ac:chgData name="Urs Rüegg" userId="9c021cb2-0960-499c-8cec-eb000cf83181" providerId="ADAL" clId="{73CA1C90-58DD-4B41-9FE1-7B6AC7B1B7A6}" dt="2019-07-19T18:37:03.495" v="429" actId="1076"/>
          <ac:cxnSpMkLst>
            <pc:docMk/>
            <pc:sldMk cId="1004795239" sldId="1600"/>
            <ac:cxnSpMk id="206" creationId="{8885782B-2808-4525-A547-3E027D553A10}"/>
          </ac:cxnSpMkLst>
        </pc:cxnChg>
        <pc:cxnChg chg="add mod">
          <ac:chgData name="Urs Rüegg" userId="9c021cb2-0960-499c-8cec-eb000cf83181" providerId="ADAL" clId="{73CA1C90-58DD-4B41-9FE1-7B6AC7B1B7A6}" dt="2019-07-19T18:30:34.222" v="376" actId="1076"/>
          <ac:cxnSpMkLst>
            <pc:docMk/>
            <pc:sldMk cId="1004795239" sldId="1600"/>
            <ac:cxnSpMk id="217" creationId="{2B1679A7-A56B-41FF-AC2E-FE14401CB474}"/>
          </ac:cxnSpMkLst>
        </pc:cxnChg>
        <pc:cxnChg chg="add mod">
          <ac:chgData name="Urs Rüegg" userId="9c021cb2-0960-499c-8cec-eb000cf83181" providerId="ADAL" clId="{73CA1C90-58DD-4B41-9FE1-7B6AC7B1B7A6}" dt="2019-07-19T18:26:35.042" v="361" actId="1076"/>
          <ac:cxnSpMkLst>
            <pc:docMk/>
            <pc:sldMk cId="1004795239" sldId="1600"/>
            <ac:cxnSpMk id="225" creationId="{B34FECDD-EADA-4E08-B4A2-9E7D80BFA4DF}"/>
          </ac:cxnSpMkLst>
        </pc:cxnChg>
        <pc:cxnChg chg="add mod">
          <ac:chgData name="Urs Rüegg" userId="9c021cb2-0960-499c-8cec-eb000cf83181" providerId="ADAL" clId="{73CA1C90-58DD-4B41-9FE1-7B6AC7B1B7A6}" dt="2019-07-19T18:26:32.782" v="360" actId="1076"/>
          <ac:cxnSpMkLst>
            <pc:docMk/>
            <pc:sldMk cId="1004795239" sldId="1600"/>
            <ac:cxnSpMk id="228" creationId="{5B98FE1E-AE63-4A12-B635-62EF9F469CFF}"/>
          </ac:cxnSpMkLst>
        </pc:cxnChg>
        <pc:cxnChg chg="add mod">
          <ac:chgData name="Urs Rüegg" userId="9c021cb2-0960-499c-8cec-eb000cf83181" providerId="ADAL" clId="{73CA1C90-58DD-4B41-9FE1-7B6AC7B1B7A6}" dt="2019-07-19T18:26:26.156" v="357" actId="1076"/>
          <ac:cxnSpMkLst>
            <pc:docMk/>
            <pc:sldMk cId="1004795239" sldId="1600"/>
            <ac:cxnSpMk id="231" creationId="{4433368D-DFE3-4161-927F-BAE87177D943}"/>
          </ac:cxnSpMkLst>
        </pc:cxnChg>
        <pc:cxnChg chg="add mod">
          <ac:chgData name="Urs Rüegg" userId="9c021cb2-0960-499c-8cec-eb000cf83181" providerId="ADAL" clId="{73CA1C90-58DD-4B41-9FE1-7B6AC7B1B7A6}" dt="2019-07-19T18:33:51.206" v="425" actId="1076"/>
          <ac:cxnSpMkLst>
            <pc:docMk/>
            <pc:sldMk cId="1004795239" sldId="1600"/>
            <ac:cxnSpMk id="267" creationId="{AE9D4005-B3AD-4853-B100-503768295B5B}"/>
          </ac:cxnSpMkLst>
        </pc:cxnChg>
        <pc:cxnChg chg="add mod">
          <ac:chgData name="Urs Rüegg" userId="9c021cb2-0960-499c-8cec-eb000cf83181" providerId="ADAL" clId="{73CA1C90-58DD-4B41-9FE1-7B6AC7B1B7A6}" dt="2019-07-19T18:34:07.542" v="426" actId="1076"/>
          <ac:cxnSpMkLst>
            <pc:docMk/>
            <pc:sldMk cId="1004795239" sldId="1600"/>
            <ac:cxnSpMk id="297" creationId="{B04ED7A8-59AE-44E8-A3CE-9F13834C19F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4/9/2020 12:02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4/9/2020 12:02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48153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65715"/>
            <a:ext cx="2743200" cy="256067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8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65718"/>
            <a:ext cx="2742914" cy="25606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8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65718"/>
            <a:ext cx="2742914" cy="25606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8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65718"/>
            <a:ext cx="2742914" cy="25606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8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736" indent="0">
              <a:buFontTx/>
              <a:buNone/>
              <a:defRPr/>
            </a:lvl2pPr>
            <a:lvl3pPr marL="571226" indent="0">
              <a:buFontTx/>
              <a:buNone/>
              <a:defRPr/>
            </a:lvl3pPr>
            <a:lvl4pPr marL="799715" indent="0">
              <a:buFontTx/>
              <a:buNone/>
              <a:defRPr/>
            </a:lvl4pPr>
            <a:lvl5pPr marL="1028204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986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60389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54" r:id="rId4"/>
    <p:sldLayoutId id="214748457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  <p:sldLayoutId id="2147484562" r:id="rId12"/>
    <p:sldLayoutId id="2147484565" r:id="rId13"/>
    <p:sldLayoutId id="2147484563" r:id="rId14"/>
    <p:sldLayoutId id="2147484564" r:id="rId15"/>
    <p:sldLayoutId id="2147484566" r:id="rId16"/>
    <p:sldLayoutId id="2147484567" r:id="rId17"/>
    <p:sldLayoutId id="2147484568" r:id="rId18"/>
    <p:sldLayoutId id="2147484577" r:id="rId19"/>
    <p:sldLayoutId id="2147484570" r:id="rId20"/>
    <p:sldLayoutId id="2147484571" r:id="rId21"/>
    <p:sldLayoutId id="2147484572" r:id="rId22"/>
    <p:sldLayoutId id="2147484576" r:id="rId23"/>
    <p:sldLayoutId id="2147484574" r:id="rId24"/>
    <p:sldLayoutId id="2147484578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B45D-D155-4217-9D6F-FB2318D57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461665"/>
          </a:xfrm>
        </p:spPr>
        <p:txBody>
          <a:bodyPr/>
          <a:lstStyle/>
          <a:p>
            <a:r>
              <a:rPr lang="en-US" dirty="0"/>
              <a:t>Urs Rüegg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EF6329-B28E-4882-96F7-E3FA8819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Factory Worker</a:t>
            </a:r>
          </a:p>
        </p:txBody>
      </p:sp>
    </p:spTree>
    <p:extLst>
      <p:ext uri="{BB962C8B-B14F-4D97-AF65-F5344CB8AC3E}">
        <p14:creationId xmlns:p14="http://schemas.microsoft.com/office/powerpoint/2010/main" val="16041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170E-F3D8-422B-BE44-667D7624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Connected Factory Worker daily work topics</a:t>
            </a:r>
            <a:endParaRPr lang="pl-PL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9FBC4E-42E4-4262-A47F-689BD5DAFD0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1124" y="4023036"/>
            <a:ext cx="2743200" cy="2697316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Replace Excel-based checklists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Capture adherent and non-adherent points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Feed KPI to PowerBI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Central &amp; distributed administration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4765DD-CB67-4E8F-BE11-C59A9DDCB7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36562" y="4023036"/>
            <a:ext cx="2743200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Review instructions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Capture in-standard and out-of-standard situations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Document with photographs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 KPIs</a:t>
            </a:r>
          </a:p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94AE28-9FFB-4177-8744-5EF4997CCA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065849" y="4023036"/>
            <a:ext cx="2743200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Replace whiteboard process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Capture workplace safety assessment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 assessments from multiple work areas of a line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 risk and distribute via push notification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41B44E-F81B-434D-9F1A-6DBB9E2DC9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01999" y="4023036"/>
            <a:ext cx="2741613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Replace paper-based process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Enable oversight on entire factory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Capture dates, priorities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16096-1658-4A33-9B11-4045CEF14F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1124" y="1274763"/>
            <a:ext cx="2743200" cy="249219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86521" tIns="149217" rIns="186521" bIns="149217" rtlCol="0">
            <a:noAutofit/>
          </a:bodyPr>
          <a:lstStyle/>
          <a:p>
            <a:r>
              <a:rPr lang="en-US" dirty="0" err="1"/>
              <a:t>Centerlining</a:t>
            </a:r>
            <a:endParaRPr lang="pl-PL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D2C5AA9-49E8-472A-A18D-2E5D7643C7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36562" y="1274763"/>
            <a:ext cx="2743200" cy="2492190"/>
          </a:xfrm>
        </p:spPr>
        <p:txBody>
          <a:bodyPr/>
          <a:lstStyle/>
          <a:p>
            <a:r>
              <a:rPr lang="en-US" dirty="0">
                <a:latin typeface="+mj-lt"/>
                <a:ea typeface="+mn-ea"/>
                <a:cs typeface="+mn-cs"/>
              </a:rPr>
              <a:t>Clean-Inspect-Lubricate</a:t>
            </a:r>
          </a:p>
          <a:p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2D3C0EC-FAF0-48C2-B4C2-A32F8E60E7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0412" y="1274763"/>
            <a:ext cx="2743200" cy="2492190"/>
          </a:xfrm>
        </p:spPr>
        <p:txBody>
          <a:bodyPr/>
          <a:lstStyle/>
          <a:p>
            <a:r>
              <a:rPr lang="en-US" dirty="0">
                <a:latin typeface="+mj-lt"/>
                <a:ea typeface="+mn-ea"/>
                <a:cs typeface="+mn-cs"/>
              </a:rPr>
              <a:t>Tagging</a:t>
            </a:r>
          </a:p>
          <a:p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5FD4F83-64A0-41D7-AE5D-1BCBCAA38B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65849" y="1274763"/>
            <a:ext cx="2743200" cy="2492190"/>
          </a:xfrm>
        </p:spPr>
        <p:txBody>
          <a:bodyPr/>
          <a:lstStyle/>
          <a:p>
            <a:r>
              <a:rPr lang="en-US" dirty="0"/>
              <a:t>Safe Ways of Work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9272C-9D79-4396-8325-20C9E544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" t="4851" r="16" b="7347"/>
          <a:stretch/>
        </p:blipFill>
        <p:spPr>
          <a:xfrm>
            <a:off x="9065734" y="2076162"/>
            <a:ext cx="2742526" cy="1690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F2E86-7B6F-48A0-9667-653685B4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0" y="2076162"/>
            <a:ext cx="2738317" cy="169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C4C27-68BE-446E-B3B9-7F2358F2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420" y="2076162"/>
            <a:ext cx="2742811" cy="1690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D37A5-0BD9-4158-B636-B29F12D9AC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256"/>
          <a:stretch/>
        </p:blipFill>
        <p:spPr>
          <a:xfrm>
            <a:off x="6200933" y="2076162"/>
            <a:ext cx="2742811" cy="16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1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170E-F3D8-422B-BE44-667D7624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Connected Factory Worker application overview</a:t>
            </a:r>
            <a:endParaRPr lang="pl-PL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9FBC4E-42E4-4262-A47F-689BD5DAFD0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1124" y="4023036"/>
            <a:ext cx="2743200" cy="2697316"/>
          </a:xfrm>
        </p:spPr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Mobile app with predefined Centerline checklists for Machine centers, Lines and Factories.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Guided step by step process to capture adherent and non-adherent points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Centralized Reporting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4765DD-CB67-4E8F-BE11-C59A9DDCB7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36562" y="4023036"/>
            <a:ext cx="2743200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Mobile app with predefined CIL instructions for Machine centers, Lines and Factories.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Guided step by step process to capture (photos) in-standard and out-of-standard situations.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94AE28-9FFB-4177-8744-5EF4997CCA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065849" y="4023036"/>
            <a:ext cx="2743200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Centralized web app to manage master and processing data across factories, lines and machine centers. 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Centralized reporting.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41B44E-F81B-434D-9F1A-6DBB9E2DC9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01999" y="4023036"/>
            <a:ext cx="2741613" cy="2697316"/>
          </a:xfrm>
        </p:spPr>
        <p:txBody>
          <a:bodyPr/>
          <a:lstStyle/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Mobile app visualize and capture tags mapped to Factory and/or Line map locations.</a:t>
            </a:r>
          </a:p>
          <a:p>
            <a:pPr marL="176213" indent="-17621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Guided step by step process to capture and manage tags, priorities and actions.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16096-1658-4A33-9B11-4045CEF14F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1124" y="1274763"/>
            <a:ext cx="2743200" cy="24710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86521" tIns="149217" rIns="186521" bIns="149217" rtlCol="0">
            <a:noAutofit/>
          </a:bodyPr>
          <a:lstStyle/>
          <a:p>
            <a:r>
              <a:rPr lang="en-US" dirty="0" err="1"/>
              <a:t>Centerlining</a:t>
            </a:r>
            <a:endParaRPr lang="pl-PL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D2C5AA9-49E8-472A-A18D-2E5D7643C7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36562" y="1274763"/>
            <a:ext cx="2743200" cy="2471023"/>
          </a:xfrm>
        </p:spPr>
        <p:txBody>
          <a:bodyPr/>
          <a:lstStyle/>
          <a:p>
            <a:r>
              <a:rPr lang="en-US" dirty="0">
                <a:latin typeface="+mj-lt"/>
                <a:ea typeface="+mn-ea"/>
                <a:cs typeface="+mn-cs"/>
              </a:rPr>
              <a:t>Clean-Inspect-Lubricate</a:t>
            </a:r>
          </a:p>
          <a:p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2D3C0EC-FAF0-48C2-B4C2-A32F8E60E7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0412" y="1274763"/>
            <a:ext cx="2743200" cy="2471023"/>
          </a:xfrm>
        </p:spPr>
        <p:txBody>
          <a:bodyPr/>
          <a:lstStyle/>
          <a:p>
            <a:r>
              <a:rPr lang="en-US" dirty="0">
                <a:latin typeface="+mj-lt"/>
                <a:ea typeface="+mn-ea"/>
                <a:cs typeface="+mn-cs"/>
              </a:rPr>
              <a:t>Tagging</a:t>
            </a:r>
          </a:p>
          <a:p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5FD4F83-64A0-41D7-AE5D-1BCBCAA38B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65849" y="1274763"/>
            <a:ext cx="2743200" cy="2471023"/>
          </a:xfrm>
        </p:spPr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9272C-9D79-4396-8325-20C9E5445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5734" y="2205483"/>
            <a:ext cx="2742526" cy="1542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F2E86-7B6F-48A0-9667-653685B4E9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00" y="2205483"/>
            <a:ext cx="2738317" cy="1540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C4C27-68BE-446E-B3B9-7F2358F2F4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420" y="2205483"/>
            <a:ext cx="2742811" cy="154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D37A5-0BD9-4158-B636-B29F12D9A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933" y="2205483"/>
            <a:ext cx="2742811" cy="15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131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A6BC5-308F-4022-80E5-B63B87F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AE972-2C57-403E-A18C-EA93BA460E2E}"/>
              </a:ext>
            </a:extLst>
          </p:cNvPr>
          <p:cNvSpPr/>
          <p:nvPr/>
        </p:nvSpPr>
        <p:spPr bwMode="auto">
          <a:xfrm>
            <a:off x="462758" y="1192213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Factory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91EAE-7E88-4BCB-81B4-054884C53DB3}"/>
              </a:ext>
            </a:extLst>
          </p:cNvPr>
          <p:cNvSpPr/>
          <p:nvPr/>
        </p:nvSpPr>
        <p:spPr bwMode="auto">
          <a:xfrm>
            <a:off x="464283" y="191455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SLC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0BCCAD3-D3FB-4A9F-A206-E2A6E9FD6EDD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16200000" flipV="1">
            <a:off x="1092351" y="1822621"/>
            <a:ext cx="182341" cy="152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939A100-A638-48DE-BDCF-3A3F40ECCD84}"/>
              </a:ext>
            </a:extLst>
          </p:cNvPr>
          <p:cNvSpPr/>
          <p:nvPr/>
        </p:nvSpPr>
        <p:spPr bwMode="auto">
          <a:xfrm>
            <a:off x="465138" y="3002839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Line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66F7D6D-6CAA-4982-8C9F-781FE31A21E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rot="16200000" flipV="1">
            <a:off x="910569" y="2728269"/>
            <a:ext cx="548285" cy="85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B5274-D317-4CED-B4BF-D04E0CF2EC90}"/>
              </a:ext>
            </a:extLst>
          </p:cNvPr>
          <p:cNvSpPr/>
          <p:nvPr/>
        </p:nvSpPr>
        <p:spPr bwMode="auto">
          <a:xfrm>
            <a:off x="2410811" y="164455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Supervisor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(System User)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58A1006-F379-4112-A8D7-521C67774E66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1905138" y="1914554"/>
            <a:ext cx="505673" cy="135828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35B3D5-507C-4464-8121-E6B55448BBCC}"/>
              </a:ext>
            </a:extLst>
          </p:cNvPr>
          <p:cNvSpPr/>
          <p:nvPr/>
        </p:nvSpPr>
        <p:spPr bwMode="auto">
          <a:xfrm>
            <a:off x="458788" y="4714865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Machine Center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7788448-2667-4E51-A670-3AE752CFBD69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rot="5400000" flipH="1" flipV="1">
            <a:off x="595950" y="4125677"/>
            <a:ext cx="1172026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A4D6127-40AD-4139-8D89-E04A111DC616}"/>
              </a:ext>
            </a:extLst>
          </p:cNvPr>
          <p:cNvSpPr/>
          <p:nvPr/>
        </p:nvSpPr>
        <p:spPr bwMode="auto">
          <a:xfrm>
            <a:off x="5652979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 Line Adjustment 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3D7604-4C23-47B6-89A3-A3C92011AD48}"/>
              </a:ext>
            </a:extLst>
          </p:cNvPr>
          <p:cNvSpPr/>
          <p:nvPr/>
        </p:nvSpPr>
        <p:spPr bwMode="auto">
          <a:xfrm>
            <a:off x="8032169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Centerline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832942-8209-46AE-9950-924CCFA90264}"/>
              </a:ext>
            </a:extLst>
          </p:cNvPr>
          <p:cNvSpPr/>
          <p:nvPr/>
        </p:nvSpPr>
        <p:spPr bwMode="auto">
          <a:xfrm>
            <a:off x="10170038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Centerline Summary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E97CB0-FB6F-4E84-BE1E-FA12ED18C2E3}"/>
              </a:ext>
            </a:extLst>
          </p:cNvPr>
          <p:cNvSpPr/>
          <p:nvPr/>
        </p:nvSpPr>
        <p:spPr bwMode="auto">
          <a:xfrm>
            <a:off x="4212979" y="4649158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311781-C921-4E3B-8B9F-45CB14C3C407}"/>
              </a:ext>
            </a:extLst>
          </p:cNvPr>
          <p:cNvSpPr/>
          <p:nvPr/>
        </p:nvSpPr>
        <p:spPr bwMode="auto">
          <a:xfrm>
            <a:off x="458788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Pack Size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E347AE-DB71-4CCD-8109-DD787CBE639C}"/>
              </a:ext>
            </a:extLst>
          </p:cNvPr>
          <p:cNvCxnSpPr>
            <a:cxnSpLocks/>
            <a:stCxn id="42" idx="3"/>
            <a:endCxn id="31" idx="1"/>
          </p:cNvCxnSpPr>
          <p:nvPr/>
        </p:nvCxnSpPr>
        <p:spPr>
          <a:xfrm>
            <a:off x="1898788" y="6284137"/>
            <a:ext cx="375419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911A5-A64C-488C-8FEF-7811348EF9D9}"/>
              </a:ext>
            </a:extLst>
          </p:cNvPr>
          <p:cNvSpPr/>
          <p:nvPr/>
        </p:nvSpPr>
        <p:spPr bwMode="auto">
          <a:xfrm>
            <a:off x="4272733" y="540812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Record Summary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045349B-CB44-43F8-80AE-46AD08D8E976}"/>
              </a:ext>
            </a:extLst>
          </p:cNvPr>
          <p:cNvCxnSpPr>
            <a:cxnSpLocks/>
            <a:stCxn id="42" idx="0"/>
            <a:endCxn id="26" idx="2"/>
          </p:cNvCxnSpPr>
          <p:nvPr/>
        </p:nvCxnSpPr>
        <p:spPr>
          <a:xfrm rot="5400000" flipH="1" flipV="1">
            <a:off x="799152" y="5634501"/>
            <a:ext cx="759272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ACED9D7-5AD2-42B7-AFD8-F1A364F55465}"/>
              </a:ext>
            </a:extLst>
          </p:cNvPr>
          <p:cNvCxnSpPr>
            <a:cxnSpLocks/>
            <a:stCxn id="39" idx="1"/>
            <a:endCxn id="31" idx="3"/>
          </p:cNvCxnSpPr>
          <p:nvPr/>
        </p:nvCxnSpPr>
        <p:spPr>
          <a:xfrm rot="10800000">
            <a:off x="7092979" y="6284137"/>
            <a:ext cx="939190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4C55627-6A84-4944-8568-A88A3D78D63B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9472169" y="6284137"/>
            <a:ext cx="697869" cy="12700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FF4232-D6CC-40BF-A1F6-82EDF05589D6}"/>
              </a:ext>
            </a:extLst>
          </p:cNvPr>
          <p:cNvSpPr/>
          <p:nvPr/>
        </p:nvSpPr>
        <p:spPr bwMode="auto">
          <a:xfrm>
            <a:off x="2437368" y="3739452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Process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83B2B5D-A2B5-418C-A31E-D45E8D1CA477}"/>
              </a:ext>
            </a:extLst>
          </p:cNvPr>
          <p:cNvCxnSpPr>
            <a:cxnSpLocks/>
            <a:stCxn id="80" idx="1"/>
            <a:endCxn id="26" idx="3"/>
          </p:cNvCxnSpPr>
          <p:nvPr/>
        </p:nvCxnSpPr>
        <p:spPr>
          <a:xfrm rot="10800000" flipV="1">
            <a:off x="1898788" y="4009451"/>
            <a:ext cx="538580" cy="9754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A969-F3B8-41FD-A9E3-1698F25D225E}"/>
              </a:ext>
            </a:extLst>
          </p:cNvPr>
          <p:cNvSpPr/>
          <p:nvPr/>
        </p:nvSpPr>
        <p:spPr bwMode="auto">
          <a:xfrm>
            <a:off x="6025238" y="4055013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Record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29C1151-DF64-41AE-B5CD-9D1339A3BFA7}"/>
              </a:ext>
            </a:extLst>
          </p:cNvPr>
          <p:cNvCxnSpPr>
            <a:cxnSpLocks/>
            <a:stCxn id="80" idx="3"/>
            <a:endCxn id="41" idx="0"/>
          </p:cNvCxnSpPr>
          <p:nvPr/>
        </p:nvCxnSpPr>
        <p:spPr>
          <a:xfrm>
            <a:off x="3877368" y="4009452"/>
            <a:ext cx="1055611" cy="639706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E21460F-1C83-448C-AD0D-933B5250372D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>
            <a:off x="3877368" y="4009452"/>
            <a:ext cx="2147870" cy="3155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10A3B47-2B42-4E61-A4BB-3718BC260D48}"/>
              </a:ext>
            </a:extLst>
          </p:cNvPr>
          <p:cNvCxnSpPr>
            <a:cxnSpLocks/>
            <a:stCxn id="51" idx="1"/>
            <a:endCxn id="134" idx="3"/>
          </p:cNvCxnSpPr>
          <p:nvPr/>
        </p:nvCxnSpPr>
        <p:spPr>
          <a:xfrm rot="10800000" flipV="1">
            <a:off x="3883205" y="5678121"/>
            <a:ext cx="389529" cy="11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BFA2211-C8CD-49D3-9785-96AA0B8D919F}"/>
              </a:ext>
            </a:extLst>
          </p:cNvPr>
          <p:cNvSpPr/>
          <p:nvPr/>
        </p:nvSpPr>
        <p:spPr bwMode="auto">
          <a:xfrm>
            <a:off x="2443204" y="541972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Tool/Supply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9142BDE-9BBB-49E3-8014-210E8FCDE8A6}"/>
              </a:ext>
            </a:extLst>
          </p:cNvPr>
          <p:cNvCxnSpPr>
            <a:cxnSpLocks/>
            <a:stCxn id="26" idx="3"/>
            <a:endCxn id="134" idx="1"/>
          </p:cNvCxnSpPr>
          <p:nvPr/>
        </p:nvCxnSpPr>
        <p:spPr>
          <a:xfrm>
            <a:off x="1898788" y="4984865"/>
            <a:ext cx="544416" cy="7048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E96C0C2-0A3C-47E0-9036-206560E272BB}"/>
              </a:ext>
            </a:extLst>
          </p:cNvPr>
          <p:cNvSpPr/>
          <p:nvPr/>
        </p:nvSpPr>
        <p:spPr bwMode="auto">
          <a:xfrm>
            <a:off x="10996475" y="3163253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Competence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77DFA4A-FDBA-4490-B227-DE28A84522D6}"/>
              </a:ext>
            </a:extLst>
          </p:cNvPr>
          <p:cNvSpPr/>
          <p:nvPr/>
        </p:nvSpPr>
        <p:spPr bwMode="auto">
          <a:xfrm>
            <a:off x="10505742" y="473150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Completed Module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0ADCEF6-0D0B-4594-A843-5BED1C376618}"/>
              </a:ext>
            </a:extLst>
          </p:cNvPr>
          <p:cNvSpPr/>
          <p:nvPr/>
        </p:nvSpPr>
        <p:spPr bwMode="auto">
          <a:xfrm>
            <a:off x="9277496" y="370325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Module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6EA8992A-7049-4FB1-B66B-91F51CAE3BE7}"/>
              </a:ext>
            </a:extLst>
          </p:cNvPr>
          <p:cNvCxnSpPr>
            <a:cxnSpLocks/>
            <a:stCxn id="146" idx="2"/>
            <a:endCxn id="145" idx="0"/>
          </p:cNvCxnSpPr>
          <p:nvPr/>
        </p:nvCxnSpPr>
        <p:spPr>
          <a:xfrm rot="16200000" flipH="1">
            <a:off x="10367493" y="3873257"/>
            <a:ext cx="488253" cy="122824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22E1178-CE2B-443E-8F12-1AF32977DED9}"/>
              </a:ext>
            </a:extLst>
          </p:cNvPr>
          <p:cNvSpPr/>
          <p:nvPr/>
        </p:nvSpPr>
        <p:spPr bwMode="auto">
          <a:xfrm>
            <a:off x="6275943" y="149438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Employees on Shift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1139549-4B98-471B-BB4A-31EDCD267F73}"/>
              </a:ext>
            </a:extLst>
          </p:cNvPr>
          <p:cNvCxnSpPr>
            <a:cxnSpLocks/>
            <a:stCxn id="156" idx="1"/>
            <a:endCxn id="19" idx="3"/>
          </p:cNvCxnSpPr>
          <p:nvPr/>
        </p:nvCxnSpPr>
        <p:spPr>
          <a:xfrm rot="10800000" flipV="1">
            <a:off x="3850811" y="1764380"/>
            <a:ext cx="2425132" cy="1501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C613AB5-DEED-41EB-90EB-1675B77C598D}"/>
              </a:ext>
            </a:extLst>
          </p:cNvPr>
          <p:cNvSpPr/>
          <p:nvPr/>
        </p:nvSpPr>
        <p:spPr bwMode="auto">
          <a:xfrm>
            <a:off x="3669438" y="2376292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Workstation</a:t>
            </a: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75D3E455-CF3C-486F-8305-E9F7355CE6D5}"/>
              </a:ext>
            </a:extLst>
          </p:cNvPr>
          <p:cNvCxnSpPr>
            <a:cxnSpLocks/>
            <a:stCxn id="156" idx="2"/>
            <a:endCxn id="162" idx="3"/>
          </p:cNvCxnSpPr>
          <p:nvPr/>
        </p:nvCxnSpPr>
        <p:spPr>
          <a:xfrm rot="5400000">
            <a:off x="5746736" y="1397084"/>
            <a:ext cx="611911" cy="1886505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ED5BC641-59B1-4515-AA6B-264F26197FF9}"/>
              </a:ext>
            </a:extLst>
          </p:cNvPr>
          <p:cNvCxnSpPr>
            <a:cxnSpLocks/>
            <a:stCxn id="162" idx="1"/>
            <a:endCxn id="10" idx="3"/>
          </p:cNvCxnSpPr>
          <p:nvPr/>
        </p:nvCxnSpPr>
        <p:spPr>
          <a:xfrm rot="10800000" flipV="1">
            <a:off x="1905138" y="2646291"/>
            <a:ext cx="1764300" cy="6265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4DF32FF-3C90-46FE-9E81-6AC96A0EC4FF}"/>
              </a:ext>
            </a:extLst>
          </p:cNvPr>
          <p:cNvSpPr/>
          <p:nvPr/>
        </p:nvSpPr>
        <p:spPr bwMode="auto">
          <a:xfrm>
            <a:off x="5587775" y="299766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Open Tag</a:t>
            </a:r>
          </a:p>
        </p:txBody>
      </p: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F80DA091-0E47-4145-ABD5-54F322274077}"/>
              </a:ext>
            </a:extLst>
          </p:cNvPr>
          <p:cNvCxnSpPr>
            <a:cxnSpLocks/>
            <a:stCxn id="193" idx="0"/>
            <a:endCxn id="162" idx="3"/>
          </p:cNvCxnSpPr>
          <p:nvPr/>
        </p:nvCxnSpPr>
        <p:spPr>
          <a:xfrm rot="16200000" flipV="1">
            <a:off x="5532923" y="2222808"/>
            <a:ext cx="351369" cy="1198337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8885782B-2808-4525-A547-3E027D553A10}"/>
              </a:ext>
            </a:extLst>
          </p:cNvPr>
          <p:cNvCxnSpPr>
            <a:cxnSpLocks/>
            <a:stCxn id="193" idx="1"/>
            <a:endCxn id="10" idx="3"/>
          </p:cNvCxnSpPr>
          <p:nvPr/>
        </p:nvCxnSpPr>
        <p:spPr>
          <a:xfrm rot="10800000" flipV="1">
            <a:off x="1905139" y="3267661"/>
            <a:ext cx="3682637" cy="51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4D8FBC9-5764-47BB-9ED3-3F9D753D844A}"/>
              </a:ext>
            </a:extLst>
          </p:cNvPr>
          <p:cNvSpPr/>
          <p:nvPr/>
        </p:nvSpPr>
        <p:spPr bwMode="auto">
          <a:xfrm>
            <a:off x="9891619" y="76328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Packer Competency</a:t>
            </a:r>
          </a:p>
        </p:txBody>
      </p: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2B1679A7-A56B-41FF-AC2E-FE14401CB474}"/>
              </a:ext>
            </a:extLst>
          </p:cNvPr>
          <p:cNvCxnSpPr>
            <a:cxnSpLocks/>
            <a:stCxn id="219" idx="1"/>
            <a:endCxn id="5" idx="0"/>
          </p:cNvCxnSpPr>
          <p:nvPr/>
        </p:nvCxnSpPr>
        <p:spPr>
          <a:xfrm rot="10800000" flipV="1">
            <a:off x="1182758" y="985315"/>
            <a:ext cx="6811902" cy="206898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5838106-4422-4A8F-BBC5-297F9C33EB99}"/>
              </a:ext>
            </a:extLst>
          </p:cNvPr>
          <p:cNvSpPr/>
          <p:nvPr/>
        </p:nvSpPr>
        <p:spPr bwMode="auto">
          <a:xfrm>
            <a:off x="10952074" y="2531885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Skill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DAAA03B-CEA3-4430-AC9E-7D1F920C93E4}"/>
              </a:ext>
            </a:extLst>
          </p:cNvPr>
          <p:cNvSpPr/>
          <p:nvPr/>
        </p:nvSpPr>
        <p:spPr bwMode="auto">
          <a:xfrm>
            <a:off x="7994660" y="715315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Training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6036016-D512-44FE-91AF-95A0BA04C6E5}"/>
              </a:ext>
            </a:extLst>
          </p:cNvPr>
          <p:cNvSpPr/>
          <p:nvPr/>
        </p:nvSpPr>
        <p:spPr bwMode="auto">
          <a:xfrm>
            <a:off x="10093267" y="12734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Training Types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B9B0D37-BFD8-481D-A036-774AEA2AAC67}"/>
              </a:ext>
            </a:extLst>
          </p:cNvPr>
          <p:cNvSpPr/>
          <p:nvPr/>
        </p:nvSpPr>
        <p:spPr bwMode="auto">
          <a:xfrm>
            <a:off x="8752169" y="1549376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Skill Name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B34FECDD-EADA-4E08-B4A2-9E7D80BFA4DF}"/>
              </a:ext>
            </a:extLst>
          </p:cNvPr>
          <p:cNvCxnSpPr>
            <a:cxnSpLocks/>
            <a:stCxn id="219" idx="3"/>
            <a:endCxn id="216" idx="1"/>
          </p:cNvCxnSpPr>
          <p:nvPr/>
        </p:nvCxnSpPr>
        <p:spPr>
          <a:xfrm>
            <a:off x="9434660" y="985315"/>
            <a:ext cx="456959" cy="479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B98FE1E-AE63-4A12-B635-62EF9F469CFF}"/>
              </a:ext>
            </a:extLst>
          </p:cNvPr>
          <p:cNvCxnSpPr>
            <a:cxnSpLocks/>
            <a:stCxn id="216" idx="2"/>
            <a:endCxn id="224" idx="3"/>
          </p:cNvCxnSpPr>
          <p:nvPr/>
        </p:nvCxnSpPr>
        <p:spPr>
          <a:xfrm rot="5400000">
            <a:off x="10143850" y="1351606"/>
            <a:ext cx="516089" cy="419450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4433368D-DFE3-4161-927F-BAE87177D943}"/>
              </a:ext>
            </a:extLst>
          </p:cNvPr>
          <p:cNvCxnSpPr>
            <a:cxnSpLocks/>
            <a:stCxn id="216" idx="3"/>
            <a:endCxn id="223" idx="3"/>
          </p:cNvCxnSpPr>
          <p:nvPr/>
        </p:nvCxnSpPr>
        <p:spPr>
          <a:xfrm flipV="1">
            <a:off x="11331619" y="397344"/>
            <a:ext cx="201648" cy="635943"/>
          </a:xfrm>
          <a:prstGeom prst="bentConnector3">
            <a:avLst>
              <a:gd name="adj1" fmla="val 213366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0A8F0AB-A841-4B14-9429-ABBB9CBDDADF}"/>
              </a:ext>
            </a:extLst>
          </p:cNvPr>
          <p:cNvSpPr/>
          <p:nvPr/>
        </p:nvSpPr>
        <p:spPr bwMode="auto">
          <a:xfrm>
            <a:off x="2449626" y="463165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PPE</a:t>
            </a:r>
          </a:p>
        </p:txBody>
      </p: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E9D4005-B3AD-4853-B100-503768295B5B}"/>
              </a:ext>
            </a:extLst>
          </p:cNvPr>
          <p:cNvCxnSpPr>
            <a:cxnSpLocks/>
            <a:stCxn id="266" idx="1"/>
            <a:endCxn id="26" idx="3"/>
          </p:cNvCxnSpPr>
          <p:nvPr/>
        </p:nvCxnSpPr>
        <p:spPr>
          <a:xfrm rot="10800000" flipV="1">
            <a:off x="1898788" y="4901657"/>
            <a:ext cx="550838" cy="832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F83EA9F-27CE-4521-8764-9AE5D6D1438F}"/>
              </a:ext>
            </a:extLst>
          </p:cNvPr>
          <p:cNvSpPr/>
          <p:nvPr/>
        </p:nvSpPr>
        <p:spPr bwMode="auto">
          <a:xfrm>
            <a:off x="8073514" y="-18235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Shift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D4767FA-67F2-4CC9-8D00-35552D5BEE9E}"/>
              </a:ext>
            </a:extLst>
          </p:cNvPr>
          <p:cNvSpPr/>
          <p:nvPr/>
        </p:nvSpPr>
        <p:spPr bwMode="auto">
          <a:xfrm>
            <a:off x="3342758" y="1027769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Work Area</a:t>
            </a: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B04ED7A8-59AE-44E8-A3CE-9F13834C19F1}"/>
              </a:ext>
            </a:extLst>
          </p:cNvPr>
          <p:cNvCxnSpPr>
            <a:cxnSpLocks/>
            <a:stCxn id="273" idx="1"/>
            <a:endCxn id="5" idx="3"/>
          </p:cNvCxnSpPr>
          <p:nvPr/>
        </p:nvCxnSpPr>
        <p:spPr>
          <a:xfrm rot="10800000" flipV="1">
            <a:off x="1902758" y="1297769"/>
            <a:ext cx="1440000" cy="1644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952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A6BC5-308F-4022-80E5-B63B87F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AE972-2C57-403E-A18C-EA93BA460E2E}"/>
              </a:ext>
            </a:extLst>
          </p:cNvPr>
          <p:cNvSpPr/>
          <p:nvPr/>
        </p:nvSpPr>
        <p:spPr bwMode="auto">
          <a:xfrm>
            <a:off x="462758" y="1192213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Factory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91EAE-7E88-4BCB-81B4-054884C53DB3}"/>
              </a:ext>
            </a:extLst>
          </p:cNvPr>
          <p:cNvSpPr/>
          <p:nvPr/>
        </p:nvSpPr>
        <p:spPr bwMode="auto">
          <a:xfrm>
            <a:off x="464283" y="191455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SLC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0BCCAD3-D3FB-4A9F-A206-E2A6E9FD6EDD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16200000" flipV="1">
            <a:off x="1092351" y="1822621"/>
            <a:ext cx="182341" cy="152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939A100-A638-48DE-BDCF-3A3F40ECCD84}"/>
              </a:ext>
            </a:extLst>
          </p:cNvPr>
          <p:cNvSpPr/>
          <p:nvPr/>
        </p:nvSpPr>
        <p:spPr bwMode="auto">
          <a:xfrm>
            <a:off x="465138" y="3002839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Line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66F7D6D-6CAA-4982-8C9F-781FE31A21E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rot="16200000" flipV="1">
            <a:off x="910569" y="2728269"/>
            <a:ext cx="548285" cy="85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B5274-D317-4CED-B4BF-D04E0CF2EC90}"/>
              </a:ext>
            </a:extLst>
          </p:cNvPr>
          <p:cNvSpPr/>
          <p:nvPr/>
        </p:nvSpPr>
        <p:spPr bwMode="auto">
          <a:xfrm>
            <a:off x="2410811" y="1644554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Supervisor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(System User)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58A1006-F379-4112-A8D7-521C67774E66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1905138" y="1914554"/>
            <a:ext cx="505673" cy="1358285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35B3D5-507C-4464-8121-E6B55448BBCC}"/>
              </a:ext>
            </a:extLst>
          </p:cNvPr>
          <p:cNvSpPr/>
          <p:nvPr/>
        </p:nvSpPr>
        <p:spPr bwMode="auto">
          <a:xfrm>
            <a:off x="458788" y="4714865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Machine Center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7788448-2667-4E51-A670-3AE752CFBD69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rot="5400000" flipH="1" flipV="1">
            <a:off x="595950" y="4125677"/>
            <a:ext cx="1172026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A4D6127-40AD-4139-8D89-E04A111DC616}"/>
              </a:ext>
            </a:extLst>
          </p:cNvPr>
          <p:cNvSpPr/>
          <p:nvPr/>
        </p:nvSpPr>
        <p:spPr bwMode="auto">
          <a:xfrm>
            <a:off x="5652979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 Line Adjustment 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3D7604-4C23-47B6-89A3-A3C92011AD48}"/>
              </a:ext>
            </a:extLst>
          </p:cNvPr>
          <p:cNvSpPr/>
          <p:nvPr/>
        </p:nvSpPr>
        <p:spPr bwMode="auto">
          <a:xfrm>
            <a:off x="8032169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Centerline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832942-8209-46AE-9950-924CCFA90264}"/>
              </a:ext>
            </a:extLst>
          </p:cNvPr>
          <p:cNvSpPr/>
          <p:nvPr/>
        </p:nvSpPr>
        <p:spPr bwMode="auto">
          <a:xfrm>
            <a:off x="10170038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Centerline Summary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E97CB0-FB6F-4E84-BE1E-FA12ED18C2E3}"/>
              </a:ext>
            </a:extLst>
          </p:cNvPr>
          <p:cNvSpPr/>
          <p:nvPr/>
        </p:nvSpPr>
        <p:spPr bwMode="auto">
          <a:xfrm>
            <a:off x="4212979" y="4649158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311781-C921-4E3B-8B9F-45CB14C3C407}"/>
              </a:ext>
            </a:extLst>
          </p:cNvPr>
          <p:cNvSpPr/>
          <p:nvPr/>
        </p:nvSpPr>
        <p:spPr bwMode="auto">
          <a:xfrm>
            <a:off x="458788" y="601413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Pack Size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E347AE-DB71-4CCD-8109-DD787CBE639C}"/>
              </a:ext>
            </a:extLst>
          </p:cNvPr>
          <p:cNvCxnSpPr>
            <a:cxnSpLocks/>
            <a:stCxn id="42" idx="3"/>
            <a:endCxn id="31" idx="1"/>
          </p:cNvCxnSpPr>
          <p:nvPr/>
        </p:nvCxnSpPr>
        <p:spPr>
          <a:xfrm>
            <a:off x="1898788" y="6284137"/>
            <a:ext cx="375419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911A5-A64C-488C-8FEF-7811348EF9D9}"/>
              </a:ext>
            </a:extLst>
          </p:cNvPr>
          <p:cNvSpPr/>
          <p:nvPr/>
        </p:nvSpPr>
        <p:spPr bwMode="auto">
          <a:xfrm>
            <a:off x="4272733" y="540812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Record Summary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045349B-CB44-43F8-80AE-46AD08D8E976}"/>
              </a:ext>
            </a:extLst>
          </p:cNvPr>
          <p:cNvCxnSpPr>
            <a:cxnSpLocks/>
            <a:stCxn id="42" idx="0"/>
            <a:endCxn id="26" idx="2"/>
          </p:cNvCxnSpPr>
          <p:nvPr/>
        </p:nvCxnSpPr>
        <p:spPr>
          <a:xfrm rot="5400000" flipH="1" flipV="1">
            <a:off x="799152" y="5634501"/>
            <a:ext cx="759272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ACED9D7-5AD2-42B7-AFD8-F1A364F55465}"/>
              </a:ext>
            </a:extLst>
          </p:cNvPr>
          <p:cNvCxnSpPr>
            <a:cxnSpLocks/>
            <a:stCxn id="39" idx="1"/>
            <a:endCxn id="31" idx="3"/>
          </p:cNvCxnSpPr>
          <p:nvPr/>
        </p:nvCxnSpPr>
        <p:spPr>
          <a:xfrm rot="10800000">
            <a:off x="7092979" y="6284137"/>
            <a:ext cx="939190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4C55627-6A84-4944-8568-A88A3D78D63B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9472169" y="6284137"/>
            <a:ext cx="697869" cy="12700"/>
          </a:xfrm>
          <a:prstGeom prst="bentConnector3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FF4232-D6CC-40BF-A1F6-82EDF05589D6}"/>
              </a:ext>
            </a:extLst>
          </p:cNvPr>
          <p:cNvSpPr/>
          <p:nvPr/>
        </p:nvSpPr>
        <p:spPr bwMode="auto">
          <a:xfrm>
            <a:off x="2437368" y="3739452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Process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83B2B5D-A2B5-418C-A31E-D45E8D1CA477}"/>
              </a:ext>
            </a:extLst>
          </p:cNvPr>
          <p:cNvCxnSpPr>
            <a:cxnSpLocks/>
            <a:stCxn id="80" idx="1"/>
            <a:endCxn id="26" idx="3"/>
          </p:cNvCxnSpPr>
          <p:nvPr/>
        </p:nvCxnSpPr>
        <p:spPr>
          <a:xfrm rot="10800000" flipV="1">
            <a:off x="1898788" y="4009451"/>
            <a:ext cx="538580" cy="9754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A969-F3B8-41FD-A9E3-1698F25D225E}"/>
              </a:ext>
            </a:extLst>
          </p:cNvPr>
          <p:cNvSpPr/>
          <p:nvPr/>
        </p:nvSpPr>
        <p:spPr bwMode="auto">
          <a:xfrm>
            <a:off x="6025238" y="4055013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Record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29C1151-DF64-41AE-B5CD-9D1339A3BFA7}"/>
              </a:ext>
            </a:extLst>
          </p:cNvPr>
          <p:cNvCxnSpPr>
            <a:cxnSpLocks/>
            <a:stCxn id="80" idx="3"/>
            <a:endCxn id="41" idx="0"/>
          </p:cNvCxnSpPr>
          <p:nvPr/>
        </p:nvCxnSpPr>
        <p:spPr>
          <a:xfrm>
            <a:off x="3877368" y="4009452"/>
            <a:ext cx="1055611" cy="639706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E21460F-1C83-448C-AD0D-933B5250372D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>
            <a:off x="3877368" y="4009452"/>
            <a:ext cx="2147870" cy="3155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10A3B47-2B42-4E61-A4BB-3718BC260D48}"/>
              </a:ext>
            </a:extLst>
          </p:cNvPr>
          <p:cNvCxnSpPr>
            <a:cxnSpLocks/>
            <a:stCxn id="51" idx="1"/>
            <a:endCxn id="134" idx="3"/>
          </p:cNvCxnSpPr>
          <p:nvPr/>
        </p:nvCxnSpPr>
        <p:spPr>
          <a:xfrm rot="10800000" flipV="1">
            <a:off x="3883205" y="5678121"/>
            <a:ext cx="389529" cy="11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BFA2211-C8CD-49D3-9785-96AA0B8D919F}"/>
              </a:ext>
            </a:extLst>
          </p:cNvPr>
          <p:cNvSpPr/>
          <p:nvPr/>
        </p:nvSpPr>
        <p:spPr bwMode="auto">
          <a:xfrm>
            <a:off x="2443204" y="541972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CIL Tool/Supply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9142BDE-9BBB-49E3-8014-210E8FCDE8A6}"/>
              </a:ext>
            </a:extLst>
          </p:cNvPr>
          <p:cNvCxnSpPr>
            <a:cxnSpLocks/>
            <a:stCxn id="26" idx="3"/>
            <a:endCxn id="134" idx="1"/>
          </p:cNvCxnSpPr>
          <p:nvPr/>
        </p:nvCxnSpPr>
        <p:spPr>
          <a:xfrm>
            <a:off x="1898788" y="4984865"/>
            <a:ext cx="544416" cy="7048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22E1178-CE2B-443E-8F12-1AF32977DED9}"/>
              </a:ext>
            </a:extLst>
          </p:cNvPr>
          <p:cNvSpPr/>
          <p:nvPr/>
        </p:nvSpPr>
        <p:spPr bwMode="auto">
          <a:xfrm>
            <a:off x="6275943" y="149438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Employees on Shift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1139549-4B98-471B-BB4A-31EDCD267F73}"/>
              </a:ext>
            </a:extLst>
          </p:cNvPr>
          <p:cNvCxnSpPr>
            <a:cxnSpLocks/>
            <a:stCxn id="156" idx="1"/>
            <a:endCxn id="19" idx="3"/>
          </p:cNvCxnSpPr>
          <p:nvPr/>
        </p:nvCxnSpPr>
        <p:spPr>
          <a:xfrm rot="10800000" flipV="1">
            <a:off x="3850811" y="1764380"/>
            <a:ext cx="2425132" cy="1501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C613AB5-DEED-41EB-90EB-1675B77C598D}"/>
              </a:ext>
            </a:extLst>
          </p:cNvPr>
          <p:cNvSpPr/>
          <p:nvPr/>
        </p:nvSpPr>
        <p:spPr bwMode="auto">
          <a:xfrm>
            <a:off x="3669438" y="2376292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Workstation</a:t>
            </a: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75D3E455-CF3C-486F-8305-E9F7355CE6D5}"/>
              </a:ext>
            </a:extLst>
          </p:cNvPr>
          <p:cNvCxnSpPr>
            <a:cxnSpLocks/>
            <a:stCxn id="156" idx="2"/>
            <a:endCxn id="162" idx="3"/>
          </p:cNvCxnSpPr>
          <p:nvPr/>
        </p:nvCxnSpPr>
        <p:spPr>
          <a:xfrm rot="5400000">
            <a:off x="5746736" y="1397084"/>
            <a:ext cx="611911" cy="1886505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ED5BC641-59B1-4515-AA6B-264F26197FF9}"/>
              </a:ext>
            </a:extLst>
          </p:cNvPr>
          <p:cNvCxnSpPr>
            <a:cxnSpLocks/>
            <a:stCxn id="162" idx="1"/>
            <a:endCxn id="10" idx="3"/>
          </p:cNvCxnSpPr>
          <p:nvPr/>
        </p:nvCxnSpPr>
        <p:spPr>
          <a:xfrm rot="10800000" flipV="1">
            <a:off x="1905138" y="2646291"/>
            <a:ext cx="1764300" cy="6265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4DF32FF-3C90-46FE-9E81-6AC96A0EC4FF}"/>
              </a:ext>
            </a:extLst>
          </p:cNvPr>
          <p:cNvSpPr/>
          <p:nvPr/>
        </p:nvSpPr>
        <p:spPr bwMode="auto">
          <a:xfrm>
            <a:off x="5587775" y="2997661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Open Tag</a:t>
            </a:r>
          </a:p>
        </p:txBody>
      </p: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F80DA091-0E47-4145-ABD5-54F322274077}"/>
              </a:ext>
            </a:extLst>
          </p:cNvPr>
          <p:cNvCxnSpPr>
            <a:cxnSpLocks/>
            <a:stCxn id="193" idx="0"/>
            <a:endCxn id="162" idx="3"/>
          </p:cNvCxnSpPr>
          <p:nvPr/>
        </p:nvCxnSpPr>
        <p:spPr>
          <a:xfrm rot="16200000" flipV="1">
            <a:off x="5532923" y="2222808"/>
            <a:ext cx="351369" cy="1198337"/>
          </a:xfrm>
          <a:prstGeom prst="bentConnector2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8885782B-2808-4525-A547-3E027D553A10}"/>
              </a:ext>
            </a:extLst>
          </p:cNvPr>
          <p:cNvCxnSpPr>
            <a:cxnSpLocks/>
            <a:stCxn id="193" idx="1"/>
            <a:endCxn id="10" idx="3"/>
          </p:cNvCxnSpPr>
          <p:nvPr/>
        </p:nvCxnSpPr>
        <p:spPr>
          <a:xfrm rot="10800000" flipV="1">
            <a:off x="1905139" y="3267661"/>
            <a:ext cx="3682637" cy="51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0A8F0AB-A841-4B14-9429-ABBB9CBDDADF}"/>
              </a:ext>
            </a:extLst>
          </p:cNvPr>
          <p:cNvSpPr/>
          <p:nvPr/>
        </p:nvSpPr>
        <p:spPr bwMode="auto">
          <a:xfrm>
            <a:off x="2449626" y="4631657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PPE</a:t>
            </a:r>
          </a:p>
        </p:txBody>
      </p: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E9D4005-B3AD-4853-B100-503768295B5B}"/>
              </a:ext>
            </a:extLst>
          </p:cNvPr>
          <p:cNvCxnSpPr>
            <a:cxnSpLocks/>
            <a:stCxn id="266" idx="1"/>
            <a:endCxn id="26" idx="3"/>
          </p:cNvCxnSpPr>
          <p:nvPr/>
        </p:nvCxnSpPr>
        <p:spPr>
          <a:xfrm rot="10800000" flipV="1">
            <a:off x="1898788" y="4901657"/>
            <a:ext cx="550838" cy="832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D4767FA-67F2-4CC9-8D00-35552D5BEE9E}"/>
              </a:ext>
            </a:extLst>
          </p:cNvPr>
          <p:cNvSpPr/>
          <p:nvPr/>
        </p:nvSpPr>
        <p:spPr bwMode="auto">
          <a:xfrm>
            <a:off x="3342758" y="1027769"/>
            <a:ext cx="1440000" cy="540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Work Area</a:t>
            </a: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B04ED7A8-59AE-44E8-A3CE-9F13834C19F1}"/>
              </a:ext>
            </a:extLst>
          </p:cNvPr>
          <p:cNvCxnSpPr>
            <a:cxnSpLocks/>
            <a:stCxn id="273" idx="1"/>
            <a:endCxn id="5" idx="3"/>
          </p:cNvCxnSpPr>
          <p:nvPr/>
        </p:nvCxnSpPr>
        <p:spPr>
          <a:xfrm rot="10800000" flipV="1">
            <a:off x="1902758" y="1297769"/>
            <a:ext cx="1440000" cy="1644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970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B895A193A924F8487C9F2CBF31751" ma:contentTypeVersion="17" ma:contentTypeDescription="Create a new document." ma:contentTypeScope="" ma:versionID="b8a8c0b5b5c03f1dc5bf0cc9f3846b89">
  <xsd:schema xmlns:xsd="http://www.w3.org/2001/XMLSchema" xmlns:xs="http://www.w3.org/2001/XMLSchema" xmlns:p="http://schemas.microsoft.com/office/2006/metadata/properties" xmlns:ns1="http://schemas.microsoft.com/sharepoint/v3" xmlns:ns3="9dc90cfe-59a9-4809-a948-78b77100f557" xmlns:ns4="235ecd8c-1e80-4cee-ba94-c8e03c0c9b14" targetNamespace="http://schemas.microsoft.com/office/2006/metadata/properties" ma:root="true" ma:fieldsID="b2077deb06cef0d3d7357819e05efdb4" ns1:_="" ns3:_="" ns4:_="">
    <xsd:import namespace="http://schemas.microsoft.com/sharepoint/v3"/>
    <xsd:import namespace="9dc90cfe-59a9-4809-a948-78b77100f557"/>
    <xsd:import namespace="235ecd8c-1e80-4cee-ba94-c8e03c0c9b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90cfe-59a9-4809-a948-78b77100f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ecd8c-1e80-4cee-ba94-c8e03c0c9b1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9dc90cfe-59a9-4809-a948-78b77100f5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320450-A55D-4540-9C8A-07615454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c90cfe-59a9-4809-a948-78b77100f557"/>
    <ds:schemaRef ds:uri="235ecd8c-1e80-4cee-ba94-c8e03c0c9b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35ecd8c-1e80-4cee-ba94-c8e03c0c9b14"/>
    <ds:schemaRef ds:uri="9dc90cfe-59a9-4809-a948-78b77100f557"/>
    <ds:schemaRef ds:uri="http://schemas.microsoft.com/sharepoint/v3"/>
    <ds:schemaRef ds:uri="http://purl.org/dc/terms/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Dynamics_365_PowerPoint_template</Template>
  <TotalTime>157</TotalTime>
  <Words>300</Words>
  <Application>Microsoft Office PowerPoint</Application>
  <PresentationFormat>Custom</PresentationFormat>
  <Paragraphs>89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Segoe UI Semilight</vt:lpstr>
      <vt:lpstr>Wingdings</vt:lpstr>
      <vt:lpstr>Dynamics 365</vt:lpstr>
      <vt:lpstr>Connected Factory Worker</vt:lpstr>
      <vt:lpstr>Connected Factory Worker daily work topics</vt:lpstr>
      <vt:lpstr>Connected Factory Worker application overview</vt:lpstr>
      <vt:lpstr>Data Model</vt:lpstr>
      <vt:lpstr>Data Model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Urs Rüegg</dc:creator>
  <cp:keywords/>
  <dc:description>Template: Ariel Butz; ZUM Communications
Formatting: 
Audience Type:</dc:description>
  <cp:lastModifiedBy>Urs Rüegg</cp:lastModifiedBy>
  <cp:revision>9</cp:revision>
  <dcterms:created xsi:type="dcterms:W3CDTF">2019-07-19T17:19:11Z</dcterms:created>
  <dcterms:modified xsi:type="dcterms:W3CDTF">2020-04-09T10:24:07Z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0x0101007C9B895A193A924F8487C9F2CBF31751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urruegg@microsoft.com</vt:lpwstr>
  </property>
  <property fmtid="{D5CDD505-2E9C-101B-9397-08002B2CF9AE}" pid="14" name="MSIP_Label_f42aa342-8706-4288-bd11-ebb85995028c_SetDate">
    <vt:lpwstr>2019-07-19T17:19:51.5940733Z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042ee0bb-afc4-4109-b045-bd45162c6bff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